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8" r:id="rId9"/>
    <p:sldId id="267" r:id="rId10"/>
    <p:sldId id="265" r:id="rId11"/>
    <p:sldId id="266" r:id="rId12"/>
    <p:sldId id="264" r:id="rId13"/>
    <p:sldId id="271" r:id="rId14"/>
    <p:sldId id="262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BBABC-929C-4E40-A053-9CAE0FF8C513}" type="datetimeFigureOut">
              <a:rPr lang="it-IT" smtClean="0"/>
              <a:t>29/06/2020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7808D-AF04-464D-911B-2AC8FB2D031E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17098"/>
            <a:ext cx="4416158" cy="4416158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169419" cy="9022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31640" y="5733256"/>
            <a:ext cx="6691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latin typeface="Calibri" pitchFamily="34" charset="0"/>
              </a:rPr>
              <a:t>Il Digital Signage in Farmacia</a:t>
            </a:r>
            <a:endParaRPr lang="it-IT" sz="4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9679" y="3689523"/>
            <a:ext cx="14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SEMPRE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AGGIORNATA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478967" y="3645024"/>
            <a:ext cx="1438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quasi sempre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“datata”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2539" y="3689523"/>
            <a:ext cx="118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SEMPRE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PULITA ED</a:t>
            </a:r>
            <a:br>
              <a:rPr lang="it-IT" b="1" dirty="0" smtClean="0">
                <a:latin typeface="Calibri" pitchFamily="34" charset="0"/>
              </a:rPr>
            </a:br>
            <a:r>
              <a:rPr lang="it-IT" b="1" dirty="0" smtClean="0">
                <a:latin typeface="Calibri" pitchFamily="34" charset="0"/>
              </a:rPr>
              <a:t>ORDINATA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76636" y="3284984"/>
            <a:ext cx="1643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va  smontata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e spolverata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continuamente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per mantenerla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pulita</a:t>
            </a:r>
          </a:p>
          <a:p>
            <a:pPr algn="ctr"/>
            <a:endParaRPr lang="it-IT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679" y="3689523"/>
            <a:ext cx="1669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BASSISSIMO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COSTO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MANUTENTIVO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15656" y="3212976"/>
            <a:ext cx="17650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costosa sia in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termini di tempo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sia in termini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di denaro se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mantenuta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in ordine ed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aggiornata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908720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err="1" smtClean="0">
                <a:latin typeface="Calibri" pitchFamily="34" charset="0"/>
              </a:rPr>
              <a:t>ah…</a:t>
            </a:r>
            <a:r>
              <a:rPr lang="it-IT" sz="3900" dirty="0" smtClean="0">
                <a:latin typeface="Calibri" pitchFamily="34" charset="0"/>
              </a:rPr>
              <a:t> </a:t>
            </a:r>
            <a:r>
              <a:rPr lang="it-IT" sz="3900" dirty="0" err="1" smtClean="0">
                <a:latin typeface="Calibri" pitchFamily="34" charset="0"/>
              </a:rPr>
              <a:t>dimenticavamo…</a:t>
            </a:r>
            <a:r>
              <a:rPr lang="it-IT" sz="39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lui lavora anche mentre voi vi riposate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" name="Immagine 17" descr="digital-signage-nottur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6617" y="2276872"/>
            <a:ext cx="552207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0728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i="1" dirty="0" smtClean="0">
                <a:latin typeface="Calibri" pitchFamily="34" charset="0"/>
              </a:rPr>
              <a:t>“si ma i </a:t>
            </a:r>
            <a:r>
              <a:rPr lang="it-IT" sz="3900" i="1" dirty="0" err="1" smtClean="0">
                <a:latin typeface="Calibri" pitchFamily="34" charset="0"/>
              </a:rPr>
              <a:t>contenuti…</a:t>
            </a:r>
            <a:r>
              <a:rPr lang="it-IT" sz="3900" i="1" dirty="0" smtClean="0">
                <a:latin typeface="Calibri" pitchFamily="34" charset="0"/>
              </a:rPr>
              <a:t>?”</a:t>
            </a:r>
            <a:endParaRPr lang="it-IT" sz="3900" i="1" dirty="0">
              <a:latin typeface="Calibri" pitchFamily="34" charset="0"/>
            </a:endParaRPr>
          </a:p>
        </p:txBody>
      </p:sp>
      <p:pic>
        <p:nvPicPr>
          <p:cNvPr id="6" name="Immagine 5" descr="digital-signage-solo-video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11560" y="2437120"/>
            <a:ext cx="2160240" cy="365647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9" name="CasellaDiTesto 8"/>
          <p:cNvSpPr txBox="1"/>
          <p:nvPr/>
        </p:nvSpPr>
        <p:spPr>
          <a:xfrm>
            <a:off x="3923928" y="2636912"/>
            <a:ext cx="43569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err="1" smtClean="0">
                <a:latin typeface="Calibri" pitchFamily="34" charset="0"/>
              </a:rPr>
              <a:t>LI</a:t>
            </a:r>
            <a:r>
              <a:rPr lang="it-IT" sz="3900" dirty="0" smtClean="0">
                <a:latin typeface="Calibri" pitchFamily="34" charset="0"/>
              </a:rPr>
              <a:t> PREPARIAMO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NOI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PER TUTTO IL</a:t>
            </a:r>
            <a:br>
              <a:rPr lang="it-IT" sz="3900" dirty="0" smtClean="0">
                <a:latin typeface="Calibri" pitchFamily="34" charset="0"/>
              </a:rPr>
            </a:br>
            <a:r>
              <a:rPr lang="it-IT" sz="3900" dirty="0" smtClean="0">
                <a:latin typeface="Calibri" pitchFamily="34" charset="0"/>
              </a:rPr>
              <a:t>PERIODO </a:t>
            </a:r>
            <a:r>
              <a:rPr lang="it-IT" sz="3900" dirty="0" err="1" smtClean="0">
                <a:latin typeface="Calibri" pitchFamily="34" charset="0"/>
              </a:rPr>
              <a:t>DI</a:t>
            </a:r>
            <a:r>
              <a:rPr lang="it-IT" sz="3900" dirty="0" smtClean="0">
                <a:latin typeface="Calibri" pitchFamily="34" charset="0"/>
              </a:rPr>
              <a:t/>
            </a:r>
            <a:br>
              <a:rPr lang="it-IT" sz="3900" dirty="0" smtClean="0">
                <a:latin typeface="Calibri" pitchFamily="34" charset="0"/>
              </a:rPr>
            </a:br>
            <a:r>
              <a:rPr lang="it-IT" sz="3900" dirty="0" smtClean="0">
                <a:latin typeface="Calibri" pitchFamily="34" charset="0"/>
              </a:rPr>
              <a:t>UTILIZZO</a:t>
            </a:r>
            <a:endParaRPr lang="it-IT" sz="39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digital-signage-solo-vide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11560" y="1844824"/>
            <a:ext cx="2160240" cy="365647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9" name="CasellaDiTesto 8"/>
          <p:cNvSpPr txBox="1"/>
          <p:nvPr/>
        </p:nvSpPr>
        <p:spPr>
          <a:xfrm>
            <a:off x="3059832" y="1628800"/>
            <a:ext cx="57606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Noi non vendiamo monitor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10" name="Immagine 9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5169419" cy="90221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059832" y="2304455"/>
            <a:ext cx="57606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Noi offriamo SOLUZIONI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67944" y="3212976"/>
            <a:ext cx="1728192" cy="6924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9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95 €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79912" y="3212976"/>
            <a:ext cx="460851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/ mese *</a:t>
            </a:r>
          </a:p>
          <a:p>
            <a:pPr algn="ctr"/>
            <a:r>
              <a:rPr lang="it-IT" sz="2000" dirty="0" smtClean="0">
                <a:latin typeface="Calibri" pitchFamily="34" charset="0"/>
              </a:rPr>
              <a:t>(per vetrina con sole diretto incidente)</a:t>
            </a:r>
            <a:endParaRPr lang="it-IT" sz="2000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87824" y="4300934"/>
            <a:ext cx="60486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/ mese *</a:t>
            </a:r>
          </a:p>
          <a:p>
            <a:pPr algn="ctr"/>
            <a:r>
              <a:rPr lang="it-IT" sz="2000" dirty="0" smtClean="0">
                <a:latin typeface="Calibri" pitchFamily="34" charset="0"/>
              </a:rPr>
              <a:t>(per  interni o vetrina riparata da sole diretto incidente)</a:t>
            </a:r>
            <a:endParaRPr lang="it-IT" sz="20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67944" y="4293096"/>
            <a:ext cx="1224136" cy="6924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900" dirty="0" smtClean="0">
                <a:solidFill>
                  <a:srgbClr val="FF6600"/>
                </a:solidFill>
                <a:latin typeface="Calibri" pitchFamily="34" charset="0"/>
              </a:rPr>
              <a:t>75 €</a:t>
            </a:r>
            <a:endParaRPr lang="it-IT" sz="3900" dirty="0">
              <a:latin typeface="Calibri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3131840" y="3068960"/>
            <a:ext cx="56166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23528" y="588946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Calibri" pitchFamily="34" charset="0"/>
              </a:rPr>
              <a:t>* In noleggio operativo 60 mesi – 5 anni di garanzia integrale – trasporto incluso – installazione inclusa – creazione contenuti inclusa</a:t>
            </a:r>
            <a:endParaRPr lang="it-IT" sz="2000" dirty="0">
              <a:latin typeface="Calibri" pitchFamily="34" charset="0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467544" y="5805264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907704" y="2996952"/>
            <a:ext cx="5760640" cy="24929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per ulteriori informazioni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IN PIEMONTE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335 5357408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segreteria@ilabitalia.eu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10" name="Immagine 9" descr="logo_dcitalia_rgb-sfondiscu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169419" cy="902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072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Un dato di fatto: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Il business della Farmacia è cambiato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6" name="Immagine 5" descr="creme-estet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445224"/>
            <a:ext cx="1573358" cy="1226442"/>
          </a:xfrm>
          <a:prstGeom prst="rect">
            <a:avLst/>
          </a:prstGeom>
        </p:spPr>
      </p:pic>
      <p:pic>
        <p:nvPicPr>
          <p:cNvPr id="9" name="Immagine 8" descr="diagnostica-rapi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708920"/>
            <a:ext cx="1872208" cy="124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slide_3_1.png"/>
          <p:cNvPicPr>
            <a:picLocks noChangeAspect="1"/>
          </p:cNvPicPr>
          <p:nvPr/>
        </p:nvPicPr>
        <p:blipFill>
          <a:blip r:embed="rId6" cstate="print"/>
          <a:srcRect l="5201" t="15350" b="39737"/>
          <a:stretch>
            <a:fillRect/>
          </a:stretch>
        </p:blipFill>
        <p:spPr>
          <a:xfrm>
            <a:off x="4932040" y="2924944"/>
            <a:ext cx="1656184" cy="1394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magine 10" descr="Medic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182192" y="3786360"/>
            <a:ext cx="2162025" cy="144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integratori-alimentari.png"/>
          <p:cNvPicPr>
            <a:picLocks noChangeAspect="1"/>
          </p:cNvPicPr>
          <p:nvPr/>
        </p:nvPicPr>
        <p:blipFill>
          <a:blip r:embed="rId8" cstate="print"/>
          <a:srcRect t="6837"/>
          <a:stretch>
            <a:fillRect/>
          </a:stretch>
        </p:blipFill>
        <p:spPr>
          <a:xfrm>
            <a:off x="1979712" y="4077072"/>
            <a:ext cx="2404006" cy="1440160"/>
          </a:xfrm>
          <a:prstGeom prst="rect">
            <a:avLst/>
          </a:prstGeom>
        </p:spPr>
      </p:pic>
      <p:pic>
        <p:nvPicPr>
          <p:cNvPr id="1026" name="Picture 2" descr="https://www.biotechmed.it/wp-content/uploads/2017/08/misuratore_pressione_02-re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797152"/>
            <a:ext cx="1899700" cy="14337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25900" t="14385" r="25801" b="18487"/>
          <a:stretch>
            <a:fillRect/>
          </a:stretch>
        </p:blipFill>
        <p:spPr bwMode="auto">
          <a:xfrm>
            <a:off x="6804248" y="3356992"/>
            <a:ext cx="21293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755576" y="573325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farmaci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67744" y="6309320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estetica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79912" y="4797152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integratori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64158" y="2422629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diagnostica</a:t>
            </a:r>
          </a:p>
          <a:p>
            <a:pPr algn="ctr"/>
            <a:r>
              <a:rPr lang="it-IT" dirty="0" smtClean="0"/>
              <a:t>rapida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92080" y="2492896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eventi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08104" y="60932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strumenti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24328" y="2987660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servizi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072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Come pensate di poter comunicare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efficacemente tutto ciò?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6" name="Immagine 5" descr="creme-estetic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445224"/>
            <a:ext cx="1573358" cy="1226442"/>
          </a:xfrm>
          <a:prstGeom prst="rect">
            <a:avLst/>
          </a:prstGeom>
        </p:spPr>
      </p:pic>
      <p:pic>
        <p:nvPicPr>
          <p:cNvPr id="9" name="Immagine 8" descr="diagnostica-rapi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708920"/>
            <a:ext cx="1872208" cy="124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slide_3_1.png"/>
          <p:cNvPicPr>
            <a:picLocks noChangeAspect="1"/>
          </p:cNvPicPr>
          <p:nvPr/>
        </p:nvPicPr>
        <p:blipFill>
          <a:blip r:embed="rId6" cstate="print"/>
          <a:srcRect l="5201" t="15350" b="39737"/>
          <a:stretch>
            <a:fillRect/>
          </a:stretch>
        </p:blipFill>
        <p:spPr>
          <a:xfrm>
            <a:off x="4932040" y="2924944"/>
            <a:ext cx="1656184" cy="1394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magine 10" descr="Medic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182192" y="3786360"/>
            <a:ext cx="2162025" cy="144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integratori-alimentari.png"/>
          <p:cNvPicPr>
            <a:picLocks noChangeAspect="1"/>
          </p:cNvPicPr>
          <p:nvPr/>
        </p:nvPicPr>
        <p:blipFill>
          <a:blip r:embed="rId8" cstate="print"/>
          <a:srcRect t="6837"/>
          <a:stretch>
            <a:fillRect/>
          </a:stretch>
        </p:blipFill>
        <p:spPr>
          <a:xfrm>
            <a:off x="1979712" y="4077072"/>
            <a:ext cx="2404006" cy="1440160"/>
          </a:xfrm>
          <a:prstGeom prst="rect">
            <a:avLst/>
          </a:prstGeom>
        </p:spPr>
      </p:pic>
      <p:pic>
        <p:nvPicPr>
          <p:cNvPr id="1026" name="Picture 2" descr="https://www.biotechmed.it/wp-content/uploads/2017/08/misuratore_pressione_02-re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797152"/>
            <a:ext cx="1899700" cy="14337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25900" t="14385" r="25801" b="18487"/>
          <a:stretch>
            <a:fillRect/>
          </a:stretch>
        </p:blipFill>
        <p:spPr bwMode="auto">
          <a:xfrm>
            <a:off x="6804248" y="3356992"/>
            <a:ext cx="212937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755576" y="573325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farmaci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67744" y="6309320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estetica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779912" y="4797152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integratori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64158" y="2422629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diagnostica</a:t>
            </a:r>
          </a:p>
          <a:p>
            <a:pPr algn="ctr"/>
            <a:r>
              <a:rPr lang="it-IT" dirty="0" smtClean="0"/>
              <a:t>rapida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292080" y="2492896"/>
            <a:ext cx="79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eventi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508104" y="609329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strumenti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24328" y="2987660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servizi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072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err="1" smtClean="0">
                <a:latin typeface="Calibri" pitchFamily="34" charset="0"/>
              </a:rPr>
              <a:t>…e</a:t>
            </a:r>
            <a:r>
              <a:rPr lang="it-IT" sz="3900" dirty="0" smtClean="0">
                <a:latin typeface="Calibri" pitchFamily="34" charset="0"/>
              </a:rPr>
              <a:t> come può una vetrina che era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ottima per comunicare questo: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21" name="Immagine 20" descr="farmacia-ant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852936"/>
            <a:ext cx="6096000" cy="345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0728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… essere ragionevolmente sufficiente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e adeguata per comunicare questo?</a:t>
            </a:r>
            <a:endParaRPr lang="it-IT" sz="3900" dirty="0">
              <a:latin typeface="Calibri" pitchFamily="34" charset="0"/>
            </a:endParaRPr>
          </a:p>
        </p:txBody>
      </p:sp>
      <p:pic>
        <p:nvPicPr>
          <p:cNvPr id="6" name="Immagine 5" descr="farmacia-scaff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8717"/>
            <a:ext cx="9144000" cy="4489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2708920"/>
            <a:ext cx="82809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La soluzione esiste ed è già adottata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SEMPRE CON PROFITTO</a:t>
            </a:r>
          </a:p>
          <a:p>
            <a:pPr algn="ctr"/>
            <a:r>
              <a:rPr lang="it-IT" sz="3900" dirty="0" smtClean="0">
                <a:latin typeface="Calibri" pitchFamily="34" charset="0"/>
              </a:rPr>
              <a:t>da tutte le farmacie moderne:</a:t>
            </a:r>
            <a:endParaRPr lang="it-IT" sz="39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456" y="3689523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MODERNA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56700" y="3789040"/>
            <a:ext cx="88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vecchia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0652" y="3689523"/>
            <a:ext cx="1369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INFINITI 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PRODOTTI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E MESSAGGI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72836" y="3501008"/>
            <a:ext cx="1250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pochissimi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PRODOTTI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e quasi mai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messaggi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cona-farmacia-bagli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64096" cy="864096"/>
          </a:xfrm>
          <a:prstGeom prst="rect">
            <a:avLst/>
          </a:prstGeom>
        </p:spPr>
      </p:pic>
      <p:pic>
        <p:nvPicPr>
          <p:cNvPr id="7" name="Immagine 6" descr="logo_dcitalia_rgb-sfondiscu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4664"/>
            <a:ext cx="2475518" cy="432048"/>
          </a:xfrm>
          <a:prstGeom prst="rect">
            <a:avLst/>
          </a:prstGeom>
        </p:spPr>
      </p:pic>
      <p:pic>
        <p:nvPicPr>
          <p:cNvPr id="6" name="Immagine 5" descr="Depositphotos_80017250_xl-2015.jpg"/>
          <p:cNvPicPr>
            <a:picLocks noChangeAspect="1"/>
          </p:cNvPicPr>
          <p:nvPr/>
        </p:nvPicPr>
        <p:blipFill>
          <a:blip r:embed="rId4" cstate="print"/>
          <a:srcRect l="11256" t="17317" r="11683" b="9704"/>
          <a:stretch>
            <a:fillRect/>
          </a:stretch>
        </p:blipFill>
        <p:spPr>
          <a:xfrm>
            <a:off x="1763688" y="2321371"/>
            <a:ext cx="5472608" cy="3627909"/>
          </a:xfrm>
          <a:prstGeom prst="rect">
            <a:avLst/>
          </a:prstGeom>
        </p:spPr>
      </p:pic>
      <p:pic>
        <p:nvPicPr>
          <p:cNvPr id="10" name="Immagine 9" descr="digital-signage-solo-video.pn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23728" y="3689523"/>
            <a:ext cx="1021014" cy="17281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1" name="Immagine 10" descr="cartello-vetr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332527"/>
            <a:ext cx="1296144" cy="114199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23728" y="2681411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OGGI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2300" y="3645024"/>
            <a:ext cx="1526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latin typeface="Calibri" pitchFamily="34" charset="0"/>
              </a:rPr>
              <a:t>I MESSAGGI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CHE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INTERESSANO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VOI ED IL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VOSTRO</a:t>
            </a:r>
          </a:p>
          <a:p>
            <a:pPr algn="ctr"/>
            <a:r>
              <a:rPr lang="it-IT" b="1" dirty="0" smtClean="0">
                <a:latin typeface="Calibri" pitchFamily="34" charset="0"/>
              </a:rPr>
              <a:t>BUSINESS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1124744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900" dirty="0" smtClean="0">
                <a:latin typeface="Calibri" pitchFamily="34" charset="0"/>
              </a:rPr>
              <a:t>si chiama DIGITAL SIGNAGE</a:t>
            </a:r>
            <a:endParaRPr lang="it-IT" sz="3900" dirty="0"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401862" y="3645024"/>
            <a:ext cx="1592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Calibri" pitchFamily="34" charset="0"/>
              </a:rPr>
              <a:t>solo i messaggi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resi disponibili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dalle Case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Produttrici..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uguali per</a:t>
            </a:r>
          </a:p>
          <a:p>
            <a:pPr algn="ctr"/>
            <a:r>
              <a:rPr lang="it-IT" dirty="0" smtClean="0">
                <a:latin typeface="Calibri" pitchFamily="34" charset="0"/>
              </a:rPr>
              <a:t>tutti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89856" y="2609403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alibri" pitchFamily="34" charset="0"/>
              </a:rPr>
              <a:t>ieri</a:t>
            </a:r>
            <a:endParaRPr lang="it-IT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278</Words>
  <Application>Microsoft Office PowerPoint</Application>
  <PresentationFormat>Presentazione su schermo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Admin</cp:lastModifiedBy>
  <cp:revision>16</cp:revision>
  <dcterms:created xsi:type="dcterms:W3CDTF">2020-06-29T09:39:48Z</dcterms:created>
  <dcterms:modified xsi:type="dcterms:W3CDTF">2020-06-29T12:12:39Z</dcterms:modified>
</cp:coreProperties>
</file>